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00" d="100"/>
          <a:sy n="100" d="100"/>
        </p:scale>
        <p:origin x="-21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685800" y="646021"/>
            <a:ext cx="7239000" cy="5373779"/>
            <a:chOff x="685800" y="646021"/>
            <a:chExt cx="7239000" cy="5373779"/>
          </a:xfrm>
        </p:grpSpPr>
        <p:pic>
          <p:nvPicPr>
            <p:cNvPr id="4" name="Picture 2" descr="J:\Users\Patxi\Dropbox\ME8333\22_S1\exposuretrial\z_0009.t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85800" y="646021"/>
              <a:ext cx="7239000" cy="5373779"/>
            </a:xfrm>
            <a:prstGeom prst="rect">
              <a:avLst/>
            </a:prstGeom>
            <a:noFill/>
          </p:spPr>
        </p:pic>
        <p:sp>
          <p:nvSpPr>
            <p:cNvPr id="5" name="Rectangle 4"/>
            <p:cNvSpPr/>
            <p:nvPr/>
          </p:nvSpPr>
          <p:spPr>
            <a:xfrm>
              <a:off x="3200400" y="762000"/>
              <a:ext cx="381000" cy="381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2" descr="J:\Users\Patxi\Dropbox\ME8333\22_S1\exposuretrial\z_0009.tif"/>
            <p:cNvPicPr>
              <a:picLocks noChangeAspect="1" noChangeArrowheads="1"/>
            </p:cNvPicPr>
            <p:nvPr/>
          </p:nvPicPr>
          <p:blipFill>
            <a:blip r:embed="rId3"/>
            <a:srcRect l="33684" t="1418" r="60000" b="90074"/>
            <a:stretch>
              <a:fillRect/>
            </a:stretch>
          </p:blipFill>
          <p:spPr bwMode="auto">
            <a:xfrm>
              <a:off x="4724400" y="2819400"/>
              <a:ext cx="3200400" cy="32004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</p:pic>
        <p:cxnSp>
          <p:nvCxnSpPr>
            <p:cNvPr id="8" name="Straight Connector 7"/>
            <p:cNvCxnSpPr/>
            <p:nvPr/>
          </p:nvCxnSpPr>
          <p:spPr>
            <a:xfrm rot="16200000" flipH="1">
              <a:off x="1524000" y="2819400"/>
              <a:ext cx="4876800" cy="1524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H="1">
              <a:off x="2933700" y="1028700"/>
              <a:ext cx="2057400" cy="1524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581400" y="762000"/>
              <a:ext cx="4343400" cy="20574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H="1">
              <a:off x="3505200" y="1219200"/>
              <a:ext cx="1676400" cy="15240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1752600" y="1371600"/>
            <a:ext cx="4927141" cy="3657600"/>
            <a:chOff x="1752600" y="1371600"/>
            <a:chExt cx="4927141" cy="3657600"/>
          </a:xfrm>
        </p:grpSpPr>
        <p:pic>
          <p:nvPicPr>
            <p:cNvPr id="1026" name="Picture 2" descr="J:\Users\Patxi\Documents\GitHub\MatInfTeam4.github.io\images\22\24\24_20X.tif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752600" y="1371600"/>
              <a:ext cx="4927141" cy="3657600"/>
            </a:xfrm>
            <a:prstGeom prst="rect">
              <a:avLst/>
            </a:prstGeom>
            <a:noFill/>
          </p:spPr>
        </p:pic>
        <p:sp>
          <p:nvSpPr>
            <p:cNvPr id="5" name="Rectangle 4"/>
            <p:cNvSpPr/>
            <p:nvPr/>
          </p:nvSpPr>
          <p:spPr>
            <a:xfrm>
              <a:off x="1905000" y="3962400"/>
              <a:ext cx="820615" cy="762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505200" y="3276600"/>
              <a:ext cx="820615" cy="762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876800" y="3048000"/>
              <a:ext cx="820615" cy="762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Slide 1</vt:lpstr>
      <vt:lpstr>Slide 2</vt:lpstr>
      <vt:lpstr>Slide 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Patxi</dc:creator>
  <cp:lastModifiedBy>Patxi</cp:lastModifiedBy>
  <cp:revision>2</cp:revision>
  <dcterms:created xsi:type="dcterms:W3CDTF">2006-08-16T00:00:00Z</dcterms:created>
  <dcterms:modified xsi:type="dcterms:W3CDTF">2014-11-04T23:05:07Z</dcterms:modified>
</cp:coreProperties>
</file>

<file path=docProps/thumbnail.jpeg>
</file>